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3" r:id="rId1"/>
  </p:sldMasterIdLst>
  <p:notesMasterIdLst>
    <p:notesMasterId r:id="rId18"/>
  </p:notesMasterIdLst>
  <p:handoutMasterIdLst>
    <p:handoutMasterId r:id="rId19"/>
  </p:handoutMasterIdLst>
  <p:sldIdLst>
    <p:sldId id="257" r:id="rId2"/>
    <p:sldId id="263" r:id="rId3"/>
    <p:sldId id="272" r:id="rId4"/>
    <p:sldId id="261" r:id="rId5"/>
    <p:sldId id="271" r:id="rId6"/>
    <p:sldId id="269" r:id="rId7"/>
    <p:sldId id="266" r:id="rId8"/>
    <p:sldId id="264" r:id="rId9"/>
    <p:sldId id="270" r:id="rId10"/>
    <p:sldId id="260" r:id="rId11"/>
    <p:sldId id="267" r:id="rId12"/>
    <p:sldId id="262" r:id="rId13"/>
    <p:sldId id="259" r:id="rId14"/>
    <p:sldId id="268" r:id="rId15"/>
    <p:sldId id="258" r:id="rId16"/>
    <p:sldId id="265" r:id="rId17"/>
  </p:sldIdLst>
  <p:sldSz cx="9144000" cy="6858000" type="screen4x3"/>
  <p:notesSz cx="9144000" cy="6858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1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199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299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399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5498" algn="l" defTabSz="914199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2598" algn="l" defTabSz="914199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199699" algn="l" defTabSz="914199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6798" algn="l" defTabSz="914199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handouts4" clrMode="gray" frameSlides="1"/>
  <p:clrMru>
    <a:srgbClr val="000000"/>
    <a:srgbClr val="00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horzBarState="maximized">
    <p:restoredLeft sz="21260" autoAdjust="0"/>
    <p:restoredTop sz="92007" autoAdjust="0"/>
  </p:normalViewPr>
  <p:slideViewPr>
    <p:cSldViewPr>
      <p:cViewPr>
        <p:scale>
          <a:sx n="99" d="100"/>
          <a:sy n="99" d="100"/>
        </p:scale>
        <p:origin x="-1088" y="-40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2" d="100"/>
        <a:sy n="102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interSettings" Target="printerSettings/printerSettings1.bin"/><Relationship Id="rId21" Type="http://schemas.openxmlformats.org/officeDocument/2006/relationships/presProps" Target="presProps.xml"/><Relationship Id="rId22" Type="http://schemas.openxmlformats.org/officeDocument/2006/relationships/viewProps" Target="viewProps.xml"/><Relationship Id="rId23" Type="http://schemas.openxmlformats.org/officeDocument/2006/relationships/theme" Target="theme/theme1.xml"/><Relationship Id="rId2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notesMaster" Target="notesMasters/notesMaster1.xml"/><Relationship Id="rId19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179484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5459B8B-C890-1540-834D-69B8D65F0520}" type="datetime1">
              <a:rPr lang="en-US" smtClean="0"/>
              <a:t>2/3/14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651391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179484" y="651391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F2702F4-2648-7244-B722-CB3485ED24D9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0323648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E71E503-0DC9-C44D-BE13-0188ADC74B4F}" type="datetime1">
              <a:rPr lang="en-US" smtClean="0"/>
              <a:t>2/3/14</a:t>
            </a:fld>
            <a:endParaRPr lang="fr-F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857500" y="514350"/>
            <a:ext cx="3429000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65242A-F315-FA4C-AF93-1B0662696398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8757965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457100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1pPr>
    <a:lvl2pPr marL="457100" algn="l" defTabSz="457100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2pPr>
    <a:lvl3pPr marL="914199" algn="l" defTabSz="457100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3pPr>
    <a:lvl4pPr marL="1371299" algn="l" defTabSz="457100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4pPr>
    <a:lvl5pPr marL="1828399" algn="l" defTabSz="457100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5pPr>
    <a:lvl6pPr marL="2285498" algn="l" defTabSz="457100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6pPr>
    <a:lvl7pPr marL="2742598" algn="l" defTabSz="457100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7pPr>
    <a:lvl8pPr marL="3199699" algn="l" defTabSz="457100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8pPr>
    <a:lvl9pPr marL="3656798" algn="l" defTabSz="457100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857500" y="514350"/>
            <a:ext cx="3429000" cy="25717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93244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6"/>
            <a:ext cx="7772400" cy="147002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1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1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2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3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4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5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1996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67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D804B22-FD25-4741-A1B5-FC7D8633A86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15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6B93DEB-6F72-4A5D-BB63-F4336F5F3B1F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54166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6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6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7C31BCF-E6DF-457F-81EA-72372ED8583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81511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82D78E8-6CB3-4B9F-8036-95FC18620B7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38555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2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1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199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37129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39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498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2598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19969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6798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7502BAD-32B3-4E5C-9FF4-AD49E408209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1400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2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2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DAC65C-C5D2-4AE2-A71F-8EEB4E12BE08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74861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1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00" indent="0">
              <a:buNone/>
              <a:defRPr sz="2000" b="1"/>
            </a:lvl2pPr>
            <a:lvl3pPr marL="914199" indent="0">
              <a:buNone/>
              <a:defRPr sz="1800" b="1"/>
            </a:lvl3pPr>
            <a:lvl4pPr marL="1371299" indent="0">
              <a:buNone/>
              <a:defRPr sz="1500" b="1"/>
            </a:lvl4pPr>
            <a:lvl5pPr marL="1828399" indent="0">
              <a:buNone/>
              <a:defRPr sz="1500" b="1"/>
            </a:lvl5pPr>
            <a:lvl6pPr marL="2285498" indent="0">
              <a:buNone/>
              <a:defRPr sz="1500" b="1"/>
            </a:lvl6pPr>
            <a:lvl7pPr marL="2742598" indent="0">
              <a:buNone/>
              <a:defRPr sz="1500" b="1"/>
            </a:lvl7pPr>
            <a:lvl8pPr marL="3199699" indent="0">
              <a:buNone/>
              <a:defRPr sz="1500" b="1"/>
            </a:lvl8pPr>
            <a:lvl9pPr marL="3656798" indent="0">
              <a:buNone/>
              <a:defRPr sz="1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1" y="2174876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00" indent="0">
              <a:buNone/>
              <a:defRPr sz="2000" b="1"/>
            </a:lvl2pPr>
            <a:lvl3pPr marL="914199" indent="0">
              <a:buNone/>
              <a:defRPr sz="1800" b="1"/>
            </a:lvl3pPr>
            <a:lvl4pPr marL="1371299" indent="0">
              <a:buNone/>
              <a:defRPr sz="1500" b="1"/>
            </a:lvl4pPr>
            <a:lvl5pPr marL="1828399" indent="0">
              <a:buNone/>
              <a:defRPr sz="1500" b="1"/>
            </a:lvl5pPr>
            <a:lvl6pPr marL="2285498" indent="0">
              <a:buNone/>
              <a:defRPr sz="1500" b="1"/>
            </a:lvl6pPr>
            <a:lvl7pPr marL="2742598" indent="0">
              <a:buNone/>
              <a:defRPr sz="1500" b="1"/>
            </a:lvl7pPr>
            <a:lvl8pPr marL="3199699" indent="0">
              <a:buNone/>
              <a:defRPr sz="1500" b="1"/>
            </a:lvl8pPr>
            <a:lvl9pPr marL="3656798" indent="0">
              <a:buNone/>
              <a:defRPr sz="1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2174876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91B2DB7-527A-4924-90D0-C0A7B851D08F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08784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0FCDF49-6348-4AD9-A8C5-7C35A833A86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06415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F224D1D-F60D-494E-9B58-3FA0D41DDA83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43228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73050"/>
            <a:ext cx="3008313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100" indent="0">
              <a:buNone/>
              <a:defRPr sz="1100"/>
            </a:lvl2pPr>
            <a:lvl3pPr marL="914199" indent="0">
              <a:buNone/>
              <a:defRPr sz="1000"/>
            </a:lvl3pPr>
            <a:lvl4pPr marL="1371299" indent="0">
              <a:buNone/>
              <a:defRPr sz="900"/>
            </a:lvl4pPr>
            <a:lvl5pPr marL="1828399" indent="0">
              <a:buNone/>
              <a:defRPr sz="900"/>
            </a:lvl5pPr>
            <a:lvl6pPr marL="2285498" indent="0">
              <a:buNone/>
              <a:defRPr sz="900"/>
            </a:lvl6pPr>
            <a:lvl7pPr marL="2742598" indent="0">
              <a:buNone/>
              <a:defRPr sz="900"/>
            </a:lvl7pPr>
            <a:lvl8pPr marL="3199699" indent="0">
              <a:buNone/>
              <a:defRPr sz="900"/>
            </a:lvl8pPr>
            <a:lvl9pPr marL="3656798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53C25CD-52CA-4E90-884D-ACDF48CEFC72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89294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2"/>
            <a:ext cx="5486400" cy="5667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100" indent="0">
              <a:buNone/>
              <a:defRPr sz="2800"/>
            </a:lvl2pPr>
            <a:lvl3pPr marL="914199" indent="0">
              <a:buNone/>
              <a:defRPr sz="2400"/>
            </a:lvl3pPr>
            <a:lvl4pPr marL="1371299" indent="0">
              <a:buNone/>
              <a:defRPr sz="2000"/>
            </a:lvl4pPr>
            <a:lvl5pPr marL="1828399" indent="0">
              <a:buNone/>
              <a:defRPr sz="2000"/>
            </a:lvl5pPr>
            <a:lvl6pPr marL="2285498" indent="0">
              <a:buNone/>
              <a:defRPr sz="2000"/>
            </a:lvl6pPr>
            <a:lvl7pPr marL="2742598" indent="0">
              <a:buNone/>
              <a:defRPr sz="2000"/>
            </a:lvl7pPr>
            <a:lvl8pPr marL="3199699" indent="0">
              <a:buNone/>
              <a:defRPr sz="2000"/>
            </a:lvl8pPr>
            <a:lvl9pPr marL="3656798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100" indent="0">
              <a:buNone/>
              <a:defRPr sz="1100"/>
            </a:lvl2pPr>
            <a:lvl3pPr marL="914199" indent="0">
              <a:buNone/>
              <a:defRPr sz="1000"/>
            </a:lvl3pPr>
            <a:lvl4pPr marL="1371299" indent="0">
              <a:buNone/>
              <a:defRPr sz="900"/>
            </a:lvl4pPr>
            <a:lvl5pPr marL="1828399" indent="0">
              <a:buNone/>
              <a:defRPr sz="900"/>
            </a:lvl5pPr>
            <a:lvl6pPr marL="2285498" indent="0">
              <a:buNone/>
              <a:defRPr sz="900"/>
            </a:lvl6pPr>
            <a:lvl7pPr marL="2742598" indent="0">
              <a:buNone/>
              <a:defRPr sz="900"/>
            </a:lvl7pPr>
            <a:lvl8pPr marL="3199699" indent="0">
              <a:buNone/>
              <a:defRPr sz="900"/>
            </a:lvl8pPr>
            <a:lvl9pPr marL="3656798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346D97A-B4F0-4FEE-B11D-8F24BF207B1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0347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20" tIns="45710" rIns="91420" bIns="4571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2"/>
            <a:ext cx="8229600" cy="4525962"/>
          </a:xfrm>
          <a:prstGeom prst="rect">
            <a:avLst/>
          </a:prstGeom>
        </p:spPr>
        <p:txBody>
          <a:bodyPr vert="horz" lIns="91420" tIns="45710" rIns="91420" bIns="4571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6"/>
          </a:xfrm>
          <a:prstGeom prst="rect">
            <a:avLst/>
          </a:prstGeom>
        </p:spPr>
        <p:txBody>
          <a:bodyPr vert="horz" lIns="91420" tIns="45710" rIns="91420" bIns="45710" rtlCol="0" anchor="ctr"/>
          <a:lstStyle>
            <a:lvl1pPr algn="l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1"/>
            <a:ext cx="2895600" cy="365126"/>
          </a:xfrm>
          <a:prstGeom prst="rect">
            <a:avLst/>
          </a:prstGeom>
        </p:spPr>
        <p:txBody>
          <a:bodyPr vert="horz" lIns="91420" tIns="45710" rIns="91420" bIns="45710" rtlCol="0" anchor="ctr"/>
          <a:lstStyle>
            <a:lvl1pPr algn="ct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6"/>
          </a:xfrm>
          <a:prstGeom prst="rect">
            <a:avLst/>
          </a:prstGeom>
        </p:spPr>
        <p:txBody>
          <a:bodyPr vert="horz" lIns="91420" tIns="45710" rIns="91420" bIns="45710" rtlCol="0" anchor="ctr"/>
          <a:lstStyle>
            <a:lvl1pPr algn="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F195E7A7-EDEB-440E-AA2A-C64E85500EE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11490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4" r:id="rId1"/>
    <p:sldLayoutId id="2147483745" r:id="rId2"/>
    <p:sldLayoutId id="2147483746" r:id="rId3"/>
    <p:sldLayoutId id="2147483747" r:id="rId4"/>
    <p:sldLayoutId id="2147483748" r:id="rId5"/>
    <p:sldLayoutId id="2147483749" r:id="rId6"/>
    <p:sldLayoutId id="2147483750" r:id="rId7"/>
    <p:sldLayoutId id="2147483751" r:id="rId8"/>
    <p:sldLayoutId id="2147483752" r:id="rId9"/>
    <p:sldLayoutId id="2147483753" r:id="rId10"/>
    <p:sldLayoutId id="2147483754" r:id="rId11"/>
  </p:sldLayoutIdLst>
  <p:hf sldNum="0" hdr="0" ftr="0" dt="0"/>
  <p:txStyles>
    <p:titleStyle>
      <a:lvl1pPr algn="ctr" defTabSz="4571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825" indent="-342825" algn="l" defTabSz="4571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787" indent="-285687" algn="l" defTabSz="4571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750" indent="-228549" algn="l" defTabSz="4571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599850" indent="-228549" algn="l" defTabSz="4571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6948" indent="-228549" algn="l" defTabSz="4571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048" indent="-228549" algn="l" defTabSz="4571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148" indent="-228549" algn="l" defTabSz="4571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247" indent="-228549" algn="l" defTabSz="4571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347" indent="-228549" algn="l" defTabSz="4571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1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00" algn="l" defTabSz="4571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199" algn="l" defTabSz="4571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299" algn="l" defTabSz="4571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399" algn="l" defTabSz="4571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498" algn="l" defTabSz="4571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598" algn="l" defTabSz="4571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99699" algn="l" defTabSz="4571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6798" algn="l" defTabSz="4571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33274064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Paul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6h45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des fruits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jouer à un sport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11h30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6286974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7078564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Michel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6h15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végétarien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faire du vélo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10h30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6149804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995937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Henri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6h15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six petits repas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faire du vélo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10h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8185516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2859892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Patrick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6h30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au fast-food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reposer l’après-midi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10h30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2612509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43534544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Claire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6h30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des sucreries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reposer l’après-midi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11h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2373964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1234471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Augustin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6h45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des pâtisseries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faire un sport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11h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5576543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6400365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Christophe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7h15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ne manger pas le petit-déj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promener au parc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12h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8957538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959026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Karl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7h00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des sucreries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promener au parc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11h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403062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1909245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Chantal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6h15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ne manger pas le petit-déj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faire du vélo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11h30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588429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9391240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Marie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6h30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six petits repas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reposer l’après-midi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10h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122081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2782732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Ivan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7h00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six petits repas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promener au parc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10h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175507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1464321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Thierry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7h15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au fast-food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promener au parc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10h30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616182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94256923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Célestine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6h15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des pâtisseries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faire du footing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11h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261012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01242118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Pierre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6h30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des fruits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reposer l’après-midi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12h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8937789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85447983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Monique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6h00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six petits repas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jouer à un sport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10h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945357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0638153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0"/>
              </a:tblGrid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b="1" i="1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Marc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réveiller à 6h00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manger végétarien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faire du footing</a:t>
                      </a:r>
                      <a:endParaRPr lang="en-US" sz="360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3716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3600" dirty="0">
                          <a:solidFill>
                            <a:srgbClr val="000000"/>
                          </a:solidFill>
                          <a:effectLst/>
                          <a:latin typeface="Calibri"/>
                          <a:ea typeface="Times New Roman"/>
                          <a:cs typeface="Times New Roman"/>
                        </a:rPr>
                        <a:t>se coucher à 10h30</a:t>
                      </a:r>
                      <a:endParaRPr lang="en-US" sz="3600" dirty="0">
                        <a:effectLst/>
                        <a:latin typeface="Calibri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577202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906</TotalTime>
  <Words>268</Words>
  <Application>Microsoft Macintosh PowerPoint</Application>
  <PresentationFormat>On-screen Show (4:3)</PresentationFormat>
  <Paragraphs>80</Paragraphs>
  <Slides>16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Allez, viens! – Level 2</dc:title>
  <dc:creator>Mr. Smith</dc:creator>
  <cp:lastModifiedBy>Edouard Smith</cp:lastModifiedBy>
  <cp:revision>87</cp:revision>
  <cp:lastPrinted>2014-02-04T01:19:34Z</cp:lastPrinted>
  <dcterms:created xsi:type="dcterms:W3CDTF">2006-02-03T00:08:49Z</dcterms:created>
  <dcterms:modified xsi:type="dcterms:W3CDTF">2014-02-04T01:19:57Z</dcterms:modified>
</cp:coreProperties>
</file>

<file path=docProps/thumbnail.jpeg>
</file>